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EEF7-E105-44BD-BCA3-49CD0E26552F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D7B4-9487-45D3-8FCD-4DC6F05CBAB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396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D7B4-9487-45D3-8FCD-4DC6F05CBAB4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7269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with the writing of a biography there were a number of stages in the development of the Gospels.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Scripture scholars generally recognise that the Gospels were developed in three distinct stages. They are the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 of a somewhat gradual process of formation and composition.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D7B4-9487-45D3-8FCD-4DC6F05CBAB4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033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235AAA2-40E3-4946-82BE-33C00D08F0FB}" type="datetimeFigureOut">
              <a:rPr lang="en-IE" smtClean="0"/>
              <a:t>06/02/2013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7E6BF99-CD56-4C15-90D2-8F8D3D1A32EA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THE GOSPEL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367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CHINESE WHISPERS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1"/>
            <a:ext cx="7272808" cy="4032448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There are two ground rules when playing this game: 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1. The message must be whispered. </a:t>
            </a:r>
          </a:p>
          <a:p>
            <a:pPr marL="0" indent="0">
              <a:buNone/>
            </a:pPr>
            <a:r>
              <a:rPr lang="en-IE" dirty="0" smtClean="0"/>
              <a:t>2. The person hearing the sentence cannot ask </a:t>
            </a:r>
            <a:r>
              <a:rPr lang="en-IE" dirty="0" smtClean="0"/>
              <a:t>questions, nor </a:t>
            </a:r>
            <a:r>
              <a:rPr lang="en-IE" dirty="0" smtClean="0"/>
              <a:t>ask for it to </a:t>
            </a:r>
            <a:r>
              <a:rPr lang="en-IE" dirty="0" smtClean="0"/>
              <a:t>be repeated.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48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6965245" cy="1202485"/>
          </a:xfrm>
        </p:spPr>
        <p:txBody>
          <a:bodyPr/>
          <a:lstStyle/>
          <a:p>
            <a:r>
              <a:rPr lang="en-IE" dirty="0" smtClean="0"/>
              <a:t>Discuss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844824"/>
            <a:ext cx="6196405" cy="3603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dirty="0"/>
              <a:t>1. What was the sentence the first person passed on?</a:t>
            </a:r>
          </a:p>
          <a:p>
            <a:pPr marL="0" indent="0">
              <a:buNone/>
            </a:pPr>
            <a:r>
              <a:rPr lang="en-IE" dirty="0"/>
              <a:t>2. How did the final version compare with the initial sentence?</a:t>
            </a:r>
          </a:p>
          <a:p>
            <a:pPr marL="0" indent="0">
              <a:buNone/>
            </a:pPr>
            <a:r>
              <a:rPr lang="en-IE" dirty="0"/>
              <a:t>3. What happened to the sentence on the way around the circle?</a:t>
            </a:r>
          </a:p>
          <a:p>
            <a:pPr marL="0" indent="0">
              <a:buNone/>
            </a:pPr>
            <a:r>
              <a:rPr lang="en-IE" dirty="0"/>
              <a:t>4. What could be done to make sure the sentence was passed on with no variation?</a:t>
            </a:r>
          </a:p>
        </p:txBody>
      </p:sp>
    </p:spTree>
    <p:extLst>
      <p:ext uri="{BB962C8B-B14F-4D97-AF65-F5344CB8AC3E}">
        <p14:creationId xmlns:p14="http://schemas.microsoft.com/office/powerpoint/2010/main" val="272350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From Oral to Written Tradition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2800" dirty="0"/>
              <a:t>The disciples of Jesus were busy going around preaching and teaching about Jesus because they wanted </a:t>
            </a:r>
            <a:r>
              <a:rPr lang="en-IE" sz="2800" dirty="0" smtClean="0"/>
              <a:t>the people </a:t>
            </a:r>
            <a:r>
              <a:rPr lang="en-IE" sz="2800" dirty="0"/>
              <a:t>who came after them to know about Jesus. Many years after Jesus' death, people decided that the </a:t>
            </a:r>
            <a:r>
              <a:rPr lang="en-IE" sz="2800" dirty="0" smtClean="0"/>
              <a:t>best way </a:t>
            </a:r>
            <a:r>
              <a:rPr lang="en-IE" sz="2800" dirty="0"/>
              <a:t>to ensure that Jesus' story would always be known was for themselves or close followers of Jesus </a:t>
            </a:r>
            <a:r>
              <a:rPr lang="en-IE" sz="2800" dirty="0" smtClean="0"/>
              <a:t>to write </a:t>
            </a:r>
            <a:r>
              <a:rPr lang="en-IE" sz="2800" dirty="0"/>
              <a:t>it down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587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B</a:t>
            </a:r>
            <a:r>
              <a:rPr lang="en-IE" dirty="0" smtClean="0"/>
              <a:t>iography or autobiography?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Have you ever read a biography or autobiography? </a:t>
            </a:r>
            <a:endParaRPr lang="en-IE" sz="2800" dirty="0"/>
          </a:p>
          <a:p>
            <a:r>
              <a:rPr lang="en-IE" sz="2800" dirty="0" smtClean="0"/>
              <a:t>Who </a:t>
            </a:r>
            <a:r>
              <a:rPr lang="en-IE" sz="2800" dirty="0"/>
              <a:t>could write a biography? </a:t>
            </a:r>
            <a:r>
              <a:rPr lang="en-IE" sz="2800" dirty="0" smtClean="0"/>
              <a:t>When </a:t>
            </a:r>
            <a:r>
              <a:rPr lang="en-IE" sz="2800" dirty="0"/>
              <a:t>could a biography be written? </a:t>
            </a:r>
            <a:endParaRPr lang="en-IE" sz="2800" dirty="0" smtClean="0"/>
          </a:p>
          <a:p>
            <a:r>
              <a:rPr lang="en-IE" sz="2800" dirty="0" smtClean="0"/>
              <a:t>Why </a:t>
            </a:r>
            <a:r>
              <a:rPr lang="en-IE" sz="2800" dirty="0"/>
              <a:t>do people write biographies</a:t>
            </a:r>
            <a:r>
              <a:rPr lang="en-IE" sz="2800" dirty="0" smtClean="0"/>
              <a:t>?</a:t>
            </a:r>
          </a:p>
          <a:p>
            <a:r>
              <a:rPr lang="en-IE" sz="2800" dirty="0" smtClean="0"/>
              <a:t> Who </a:t>
            </a:r>
            <a:r>
              <a:rPr lang="en-IE" sz="2800" dirty="0"/>
              <a:t>is the intended audience for a biography? </a:t>
            </a:r>
          </a:p>
        </p:txBody>
      </p:sp>
    </p:spTree>
    <p:extLst>
      <p:ext uri="{BB962C8B-B14F-4D97-AF65-F5344CB8AC3E}">
        <p14:creationId xmlns:p14="http://schemas.microsoft.com/office/powerpoint/2010/main" val="316595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764704"/>
            <a:ext cx="756084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There </a:t>
            </a:r>
            <a:r>
              <a:rPr lang="en-IE" dirty="0"/>
              <a:t>are </a:t>
            </a:r>
            <a:r>
              <a:rPr lang="en-IE" b="1" dirty="0"/>
              <a:t>three stages </a:t>
            </a:r>
            <a:r>
              <a:rPr lang="en-IE" dirty="0"/>
              <a:t>involved in the writing of a biography </a:t>
            </a:r>
            <a:r>
              <a:rPr lang="en-IE" dirty="0" smtClean="0"/>
              <a:t>or autobiography</a:t>
            </a:r>
            <a:r>
              <a:rPr lang="en-IE" dirty="0"/>
              <a:t>:</a:t>
            </a:r>
          </a:p>
          <a:p>
            <a:pPr marL="0" indent="0">
              <a:buNone/>
            </a:pPr>
            <a:r>
              <a:rPr lang="en-IE" dirty="0"/>
              <a:t>·  The events that the person is involved in, take place</a:t>
            </a:r>
          </a:p>
          <a:p>
            <a:pPr marL="0" indent="0">
              <a:buNone/>
            </a:pPr>
            <a:r>
              <a:rPr lang="en-IE" dirty="0"/>
              <a:t>·  These events etc. are reflected upon or researched</a:t>
            </a:r>
          </a:p>
          <a:p>
            <a:pPr marL="0" indent="0">
              <a:buNone/>
            </a:pPr>
            <a:r>
              <a:rPr lang="en-IE" dirty="0"/>
              <a:t>·  The actual writing of the words and putting together of the </a:t>
            </a:r>
            <a:r>
              <a:rPr lang="en-IE" dirty="0" smtClean="0"/>
              <a:t>story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b="1" dirty="0"/>
              <a:t>The Gospels tell the story of the life death and resurrection of Jesus</a:t>
            </a:r>
            <a:r>
              <a:rPr lang="en-IE" dirty="0"/>
              <a:t>. They are quite like a biography </a:t>
            </a:r>
            <a:r>
              <a:rPr lang="en-IE" dirty="0" smtClean="0"/>
              <a:t>that you </a:t>
            </a:r>
            <a:r>
              <a:rPr lang="en-IE" dirty="0"/>
              <a:t>would read about any famous / important person, except they are </a:t>
            </a:r>
            <a:r>
              <a:rPr lang="en-IE" b="1" dirty="0"/>
              <a:t>not as interested in giving </a:t>
            </a:r>
            <a:r>
              <a:rPr lang="en-IE" b="1" dirty="0" smtClean="0"/>
              <a:t>historical facts </a:t>
            </a:r>
            <a:r>
              <a:rPr lang="en-IE" dirty="0"/>
              <a:t>about Jesus, as </a:t>
            </a:r>
            <a:r>
              <a:rPr lang="en-IE" b="1" dirty="0"/>
              <a:t>they are in giving an account of the meaning of his life, death and resurrection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695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e\Documents\SCHOOL PLACEMENT\SOW - 1st Year Religion\Lesson Plan 8\GOSPEL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3391257"/>
            <a:ext cx="7632848" cy="277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836712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E" sz="3200" b="1" dirty="0"/>
              <a:t>Who </a:t>
            </a:r>
            <a:r>
              <a:rPr lang="en-IE" sz="3200" dirty="0"/>
              <a:t>wrote the Gospels?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3200" b="1" dirty="0"/>
              <a:t>When</a:t>
            </a:r>
            <a:r>
              <a:rPr lang="en-IE" sz="3200" dirty="0"/>
              <a:t> were the Gospels written?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3200" b="1" dirty="0"/>
              <a:t>Why</a:t>
            </a:r>
            <a:r>
              <a:rPr lang="en-IE" sz="3200" dirty="0"/>
              <a:t> were the Gospels written?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E" sz="3200" dirty="0"/>
              <a:t>Who are the </a:t>
            </a:r>
            <a:r>
              <a:rPr lang="en-IE" sz="3200" b="1" dirty="0"/>
              <a:t>intended audience </a:t>
            </a:r>
            <a:r>
              <a:rPr lang="en-IE" sz="3200" dirty="0"/>
              <a:t>for the Gospels?</a:t>
            </a:r>
          </a:p>
        </p:txBody>
      </p:sp>
    </p:spTree>
    <p:extLst>
      <p:ext uri="{BB962C8B-B14F-4D97-AF65-F5344CB8AC3E}">
        <p14:creationId xmlns:p14="http://schemas.microsoft.com/office/powerpoint/2010/main" val="128888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2050" name="Picture 2" descr="C:\Users\marie\Documents\SCHOOL PLACEMENT\SOW - 1st Year Religion\Lesson Plan 8\3 stages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546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116</TotalTime>
  <Words>369</Words>
  <Application>Microsoft Office PowerPoint</Application>
  <PresentationFormat>On-screen Show (4:3)</PresentationFormat>
  <Paragraphs>31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THE GOSPEL</vt:lpstr>
      <vt:lpstr>CHINESE WHISPERS</vt:lpstr>
      <vt:lpstr>Discuss</vt:lpstr>
      <vt:lpstr>From Oral to Written Tradition</vt:lpstr>
      <vt:lpstr>Biography or autobiography? 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</dc:title>
  <dc:creator>marie</dc:creator>
  <cp:lastModifiedBy>marie</cp:lastModifiedBy>
  <cp:revision>13</cp:revision>
  <dcterms:created xsi:type="dcterms:W3CDTF">2013-02-05T23:36:44Z</dcterms:created>
  <dcterms:modified xsi:type="dcterms:W3CDTF">2013-02-06T09:29:05Z</dcterms:modified>
</cp:coreProperties>
</file>