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72897-11C2-4B2C-BE0E-337596EB916A}" type="datetimeFigureOut">
              <a:rPr lang="en-IE" smtClean="0"/>
              <a:t>10/11/2012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4CE2-395B-4132-B28B-C6934BA376E2}" type="slidenum">
              <a:rPr lang="en-IE" smtClean="0"/>
              <a:t>‹#›</a:t>
            </a:fld>
            <a:endParaRPr lang="en-IE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1268761"/>
            <a:ext cx="7117180" cy="3508620"/>
          </a:xfrm>
        </p:spPr>
        <p:txBody>
          <a:bodyPr/>
          <a:lstStyle/>
          <a:p>
            <a:pPr algn="ctr"/>
            <a:r>
              <a:rPr lang="en-IE" sz="7200" b="1" dirty="0" smtClean="0"/>
              <a:t>Sign and Symbol</a:t>
            </a:r>
            <a:endParaRPr lang="en-IE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IE" dirty="0" smtClean="0"/>
          </a:p>
          <a:p>
            <a:r>
              <a:rPr lang="en-IE" dirty="0" smtClean="0"/>
              <a:t>Miss </a:t>
            </a:r>
            <a:r>
              <a:rPr lang="en-IE" dirty="0" smtClean="0"/>
              <a:t>McKenna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81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664" y="116632"/>
            <a:ext cx="7123080" cy="924475"/>
          </a:xfrm>
        </p:spPr>
        <p:txBody>
          <a:bodyPr/>
          <a:lstStyle/>
          <a:p>
            <a:pPr algn="ctr"/>
            <a:r>
              <a:rPr lang="en-IE" b="1" dirty="0" smtClean="0"/>
              <a:t>SIGN </a:t>
            </a:r>
            <a:endParaRPr lang="en-IE" b="1" dirty="0"/>
          </a:p>
        </p:txBody>
      </p:sp>
      <p:pic>
        <p:nvPicPr>
          <p:cNvPr id="7" name="Content Placeholder 6" descr="http://t3.gstatic.com/images?q=tbn:ANd9GcTVRQXM06IO6vYDwG1eFbDKi7j8ESJPbnwnPkmWHLfvoSjVitB9rw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23" y="908721"/>
            <a:ext cx="2771800" cy="3136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Content Placeholder 7" descr="http://www.clker.com/cliparts/4/3/3/6/1194984910238730787no_smoking_sign_domas_jo_01.svg.med.pn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258" y="892770"/>
            <a:ext cx="2880320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t0.gstatic.com/images?q=tbn:ANd9GcR1vqkeGMx5DE9UUHjTL9CJMRuW5oplXVFmv96ZPX-sAKIX1B92dw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08721"/>
            <a:ext cx="3491880" cy="313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t3.gstatic.com/images?q=tbn:ANd9GcR6sHcAWOBngN75kbR-8-7jNBykQlqoxHsiHtqjrhLacfVs_yxsAw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33057"/>
            <a:ext cx="3600400" cy="2947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t2.gstatic.com/images?q=tbn:ANd9GcSf1Ymj0GCwrTBAgF1fW0__n2VabcZEYTekcrwe6pWsApRZzABOQA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7"/>
            <a:ext cx="2828716" cy="2924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t2.gstatic.com/images?q=tbn:ANd9GcTmihBsfixgOAqTCNfJ4vIuYvVbwEEqN8-XRsfOBeQ1yf9REroOSVbMAUm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716" y="3933057"/>
            <a:ext cx="2823404" cy="29249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13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pPr algn="ctr"/>
            <a:r>
              <a:rPr lang="en-IE" b="1" dirty="0" smtClean="0"/>
              <a:t> SYMBOL</a:t>
            </a:r>
            <a:endParaRPr lang="en-IE" b="1" dirty="0"/>
          </a:p>
        </p:txBody>
      </p:sp>
      <p:pic>
        <p:nvPicPr>
          <p:cNvPr id="5" name="Content Placeholder 4" descr="http://t1.gstatic.com/images?q=tbn:ANd9GcQ3fegzHvlDDLprXpbZBAYXJNwHbdZPR0Mqpwu6hLzfgdRVFQjH4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80728"/>
            <a:ext cx="2880320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t2.gstatic.com/images?q=tbn:ANd9GcQsNap_doZnmCW-4hN7qEBvL66M9Hx0hrMELMtsR9ZIgE-eP1kj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980728"/>
            <a:ext cx="2915816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justourpictures.com/roses/popimgs/red-rose-bud-on-stem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3347864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 descr="http://t3.gstatic.com/images?q=tbn:ANd9GcQI31RWSNt1DBlot7-qlpmezKlsXtEsb_m0QeLigyUMpHOHfCPV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717032"/>
            <a:ext cx="3347864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6" descr="data:image/jpeg;base64,/9j/4AAQSkZJRgABAQAAAQABAAD/2wCEAAkGBhQSEBQUEhIVFRUUFBUUFBQXFBQUFBQUFBQVFBQUFBQXHCYeFxkjGRQUHy8gIycpLCwsFR4xNTAqNSYrLCkBCQoKDgwOGg8PGikcHBwpKSwpKSkpKSkpKSksLCwpKSksKSkpKSwpKSksKikpLCkpKSkpKSwpKSksLCwsLCwpLP/AABEIALcBEwMBIgACEQEDEQH/xAAbAAACAwEBAQAAAAAAAAAAAAACAwABBAUGB//EAEAQAAEDAQYCBwUFBwMFAAAAAAEAAhEDBBIhMUFRYXEFBhOBkaHwFCKxwdEHMkJS4RUjQ2JykvFTc6IWM4LC0v/EABkBAAMBAQEAAAAAAAAAAAAAAAECAwAEBf/EACMRAAICAgIDAAMBAQAAAAAAAAABAhEDEiExE0FRBBQiMmH/2gAMAwEAAhEDEQA/APkQCIBQBEAqhIAjAUaEwNRMUGowFYCJrUQlAIg1FcRtYmoALWprFbaaYKaagobQAT+ySGtWumlaotF3wLdQELOaJlbnDBLcdk0RZpGUtUATjSTqdnEKhKrMoYiNJaaYunBDVMlENcGa4jZSlHdRsMLCoX7OqNNa6Yk4pr7oCWyqiuznyd0LnE6laKjpSriNCNibiJ1IQjuIS1agWIc1DdTy1CWIGEFqAtWgtQlqBjOWqinFqEsU2giCEBanlqAhKEpmSiYxuCiYkznAJgarDUxrVOy1AhiMMTGsTBTWsbUW1ia2miYxN7NMbUFlNObQVNYtNNq1jqKAFBObZZTWNT2oWx1FGU2MpgsxC6LMUfY7obsfxL0ce4VVOjJXVdRGywPbBwVoOznyQ1K7JRzVoYyUzsRA09ZproGtmJrFTqS2mjtiqNmR2FcDDcV3FrdZHflPgg7Ep7Qji0IhQhP7JDcWFEFqq4n3VVxYwi6huLRcVFiATOWICxaS1CWIGMxYq7JdKzWC9iSBzR1LIBxKk5rovHG2rOWbMUp1Jdc0u/mkVKY5Ke9j+NHKcxKLV1H0icwhFkbrKDkgeNswMbgoukyzCMvNUjuhHBnCDUbAoxycGoALYtDGJLWpjXLUOmM7JMZTQtqIhUhGmG0NaxMY1A2pKNpWpjWh7XIS8pbira9MoiuZqoVU51qMrAEbXJ9ExfK0azWwWWFEYCpFUSnJyI1NY7dCAjDU7QE2h7FqpgAZ/VZKblrpuBCjKJ0wkC9wO6sMbrh3K3FBGKXULkBUs40x7llfTXQLAEtjGk+9Pdn5p4uiclZguKri6osLSJDu7LxTaPRsYuEjgfis8iAsMmcQsQli7b+jgTIB+QWKrY8cEVNMEsUonPLETKa1OsqU9kLN2LTXYDqiSaiMhA5qXQbdjaLwcCVpaxm65xCqSFKeO+isMtdnSNFvHwSX2YbLJ7S5X7YVzvFI6FmizY2iIUSmWvBRDSQu8TybSmtckSmMCvZxUamVE0LKE5jk6DY5qNqS0pzVgj6TZWjsisrFss9eM0Hx0UhT4YBYVVxbXMkSEsU1ozGliM7QmAJ/svFT2cjROsiEeJoUAmNaiZTlH2aKkDQprUbQrDETWplIXUNkJgbxS7qlbBruR+CzdDJDMN1YXj+o1QvtL7ziRdOZ4r3PZNOsc0sZpmStWZS1DdWgsUbRlUsWnYhroKey1EJZpoS1K0mFNxGm1mUh9UkqoTG0JyWpILlJgsfujqFpEkI/Y9yPFR9j/mHrkkdDrZLo5j2YpbmrXUowUosVTnaM4pqnU04tVQkYyMtSml9mtD2pRCDQbIyngqRMbgoloFnng1MFFKa4prXqBQgYmNaian0gjbCopimU1opsTAAmsZCXdlVBC2tT6YVtx0RtIHBHe0ZY6ZpoghPJ1AWE2qETLUgr7Hcl0amuCZ2qzNrAog5V1iyfkaHsu64JlycsVmv7omvGiDjT4GU0+zVTojVQ0NkntTzQmvGsd6y2QW4s0ijwKXa2js3/ANJ+BSj0uBm9v9wCz27pml2bx2jPuuwvA4xos5cC0jzPUJs16n9PzXuivnvUzpCnSqPNR4bIwJ5r1dTrTZh/Gb4O+iEZUicK1Owwo2heff1ys3+oTyY5dHo3pFtZl+mSWzGIjJOsiDSfRtcEpzU4FS6jsHVmZGKmGCM00s0CtuDRhtVFU1pR3EykK4sQ4JZatBalxitsDQR2SaywSPvAcE26luEJXJvoZQS7F1ujHDKDyWKpZyNF0qdc9yCqA7VT8ko9lPFCX+TmtarWoUDv5qkfIiPiZ41tVPZUCyNCNqkE6DHrRTMrmsctFOqjbGVG64mBqwiqnMrJ0/oK+GsSoQdkoV05loWVfA2/oICIU0YqjZMYWp1QotjUwSmtpA6q/ZyhygqmUxyuFXZuCNh3COxtRjFxesPV99dzSx8QIgruADRGGlBh1vhni29RKmtRvmhtPUosY5xqA3QTltivctdwWXpV47Crh/Dd8CpPgZYYnger/QItLnAuu3ROAlehp9QKZzqO8Ak9QW41TwHxXsm1Ulhx4otcnnaf2e0NXv8AIL0PRfQbaFO4ySAScTunCsFqpVJ1Q2LxxRXQIpo2MCM0ULqJGSXcrqR9AJfsmCEVDOK30zgt5AaHNMhaGEEYgLQ9oKjaQ/whsHWjJUpjKFjr0Nl1xRSq1nGqyyUCWNM4spdoJAlOtNK6cEBqSFVZCLxnFrW6Nz8Fmd0i8/iI4DJdatYGHcFY39HjRM+SPQllpMKLWyzYaqI6k3Jnl2sOya1h2TQmCdkiaDTFtHApjaaNtTdMa4cE1oGrFtoIxSKaDwVhye0CmJuFGCU0E7Jg5LcB5Fsq7haGOBVNYNkwU0QjG0tkxrnBDTw1WliG1DJWXStW4WltRpSeyB0Rtsg4pdiiiGbO05FQUiEynY+K1U6BU5TorGFmam7dI6bA9mrf7bvgup7CDvK5PWOgW2Wt/QVJ5LKaUjzv2d0Z7b/x+a9Y+jBXluoD4FXD8q9m0A5pr5JwVRM1OhK0Ms7gtNKiAtlNmCNsfg5faOGBQiu4FdKtZuCzmyTpikbXsZJ+jP2spjahUdZHDROo0j+VScojpMSXHVFTMFdFlkJH3UwdHJfIkNqc81YS6xlbq/RxWarZiN08ckRHGXo5dWkkmwg5YLouokpPsrtJVJSi1wyai0+UcmrSLUMrsPshOYST0fwSeVxGeJM5Zaoui6yxoqR87JPAjxzaSYKaxstRWhlrT2yX8jxSVGyK6dcLQxwOq1hpGb2YqXSFuaj7OVlIzSMLaxCfTto1Cf2XBLqWcbKimJqOZVpu4Jns4OTgVlbZEYs7t1nMKiP9ncETQ4JbS8JzK52SORRI0U7WdQtNJwOqysqNObfin07I05Pjml3oootm+y0b2RHiulSsgH+Vx6dme3WfNdCjaHajvxSOdjKNHQbZxxC43XKkBYa5n8G3ELpsccwJ5FcbrtWPsFb+kZ/1BJVsZyqLOL9lVhD6VYkfib8Cvcu6FC8b9ktT9xVkfjHwX0ai5Ga/pi45fyji/spwyTaVhdt5r0DaY2Cs2Xh8FO39H2OQyzxmCmDo8HESumLGU2nQjQKblIa0cqnZMVtp9HjVq3igtDKjW5qctmK8ldHNb0eEXsY2K6za1KM1T6rAMHDwSc9Ml5n8OS+wAnVZrR0YF0bTbW7+S5Vpt2yooNlVN+zJV6PhUGsGZISqlpKy1qs6q3i+sDy/B1pczRy59a1xhA8ENVyzPKpHFFdiPNIW+0Y5KJTmmclFTSBB5ZnzcPKY20FIFYKu2Tkjc21bhNZaG7lc0VEQqrUGzrstP8yfTtvGVxBVTA/mg0MpHoKdv3WmnbGleaa88U5lQpHAqsn09OyqzgtDHM3C8uK8JjbcRklcWbywXbPVts7TlCYLADkvInpZ+jvAfVIq9JVCY7R3IH0Al0k/Yr/JxrpM9r7GBnHihLqbc3t/uC8MajjiXeZJ88PJCARq7x9FMoP2yb/K+I90OnKbcO08BKL/AKqpbzyGK8IScgQB3kq8fTSt40D9qZ9Bp9a6I35Quf1p6Zp2iyVKdM+86IkQM5zXkDVI18gq9o4nwWUFdgf5M2qPS/Z7b2WOi9tY4ufIgThG69i3rjZj/E8ivlQtHA+u5QWju71nBN2LH8iUVR9bZ1zs3+qP+X0Wml1zsp/it8SvjXb7Hznio60RufW6XxIb9qXw+0U+tNDSuz+5OHWGm7Ksz+8L4i6rz8eKAk7OG33fqm8f/QfsP4fd6fSgOTwe8FPdbCRgV8CFpf8Ahvf8f/pbbN0lWAd+8e2MfvHKY34pJY36Y6/IXtH2iqXaptmtbRg9l7iHEHwmCvjdHpqvH/eqZxmeH6rSzrHaGgRUdjvjPKQkcJPixvNF+mfX4pPGF4dxJPOAUmv0YzMF8cm/NfLqPXa0MLTemdMtNwuvR+0x5Hv072GjzioShlX+SkcuN9s9DaLO68QGPI3gfIlZ6rYGNN894/8AVcV3XmkTLqbgeQPmm/8AWtN34nj1rihtm9osniftGio4cQdRms71mrdO0jjfSB0y3Rw5H9VRZJV0HWDfaND2mVSxO6YE5tUTbZPhNxh9Pn46MduFP2afzJ5pOGc+uCDsyV37Hk2wP2efzeX1RNsH8y0U7OcojuKEWfQSfXBDYNsWbIB+LyTm02jTxn6qeymfuq3Wcx90x3obL6bZge1iTA+A9BX+0gNCY3MIX0QIDgOEiOSpxEkxJ38sMEeAWy6fSfCD4p5tUjHLw8kqk0RgI7pngp2IOZmcMd9vgtwbkNtpZvMY5oW2hh3znvSTYcTDhGg1AlXWsWUAj5+oWpGs0srCcR4qOtA+mgzWFlF0yTw4q2WF8n14YLUazdTtAJM6CTj9Ud3Ua8x6OayUbOZJDcTAzPef1WipScYBGOmXfmlYbI4gRJEnCdfBRjADgBtPy23SjZyCIBnPEA/PBW6k9wAGBk5k4THCBr4rGNlahBcPyznMQDdHyOCyOLcoxXUNheX1AQbj7xEAkslwOGg5fSVhZ0E7GXxsBejvOWSRTj9MwqNNhj3SJnhOG2aTVqtiSc9JmZ4DILeOjAC1xc4lrAMozvYmNp8kX7LYQ1oGWRg3gYxkkpfLFMFnNvSBDjhoTOEx3/VanCabbwMi9hjOTYiMwujZejGtOGGAzaJ3M4bjJE6iCYAPPHlvqleZB9HPoWMw3A44kzkO/v8AFMbQIkNEDLWAAQR34DvK6RYBABGAx+H0SKrYLs8CWxAwIcQT5JN2x+jE2k7GSIkAAn3QOHijFmBDROW0d/LJOLYHLly4KxTETE92neOK27YtiBQAgzl6wCuiwTIkY7anNNcIgnbDDfhl380t3uzgcCQTGV0wccZxCNtmA9kbh9ThA1xVGi3U8zJBjaVd85ZjjOaJ1XCIxwH3TzWTYBcDHwzEmDw9YJL6WP4sPWyY+QSMjxJHn4pNVxwBicMAZ85xTpsFkdRx1UQ9mN/JypNY3I9z+HjP0RiodvDBRrjomALj2omAHfyq308NuH+CmgYKXeM/VbdmsUKfE+PHXBEGzlKO7PdzRFvFDY1iDQ/wlPs40HyK1tp7T493JWaSdZGjWYhZwM55IXWYafE/CFu7LTDx+io0eP04pvI/obOebMRsdswrcw5HD9V0DZxx+aE0J11mJ7kfMaznMpZz4/JMIjEeGpWplDUpvZBF5TWZBS45mIIHlxT20Dv3xEeuaY5nLwUbS38MkrytgsX2M785OaZSp3QM/AJhZ6+ilz1CTyNhTDnDMiUTQAEAbxj5ooQbTDdh8dYgH9BzVF0YnKNASfql5ohkkFJUeTlhLW6cXDbgtFGjVcPdY9wnG7TJx5gYLOWAmSAfWXmV6Loi0NZYnl98N9oaB2brjpuCJO2HwTxabDZ501CCRAGYIyIjQ8dFLWB2j/8AcqRlhL3YrvvstA06Lix16u54vueRd/e3Q9w/E66fmtHSXQdEvPuOY41wztCKpDmvcZvF7Q29mfdJCpQTy4oGQ0SSTEYyTOgAx18U2vZnMID2FszF5jhMbThsvQO6PpsqUi2m6mW2qmwC7WIeL2pewAO193Bc1tNlQvN14DA51w1bxf7zW4G4LoEkk44DRZwrsBzzRDoJIwyvRpp62V2ij+9qjXtahwz955OfIhdU2ZrWVIZg+zh8Ofi3981mcYgwHA4YYcVfSVhZ2tpDWOBpBju0LpbULm0xlHuyXEiDpqgk6ZvRxnUyMiT3jfms1OmS8zPwEaYQu/YOiPdquq0qj30ywdiJYYfjecG+8cIy3W3obq3Rq0qr3ucwhzhBcG9kGzF7x1/LpJTRTDZ5e53d0ygqPAMfLv0XpujrBRc2z32l7q1SpTvXyzBhgOAGuWR1Oaw9IWSkKDajA5p7Z9IkvvXgACHGcjyWpinm6lQzmFFqcxp08YlRULbIXIwzVg+p/RRRc1IjQTonKT63RTt68lFEGjUWwHhHfM80To4+KiiV9gJh5ZfrCr1moogAum3M4+OG2SNtLHM+XyUUQbaBZdzihugDMnwUUWTMA/mQoxs5HyyUUVPRg2mDJn5qdpE5+PkrUSrk1lCpPrOM1A7165FRRFqghAFC4OnIcTt3KKIWYY2nx+PzV3eX+FFEq5DRCMkRqG6RJu5xJgncjeFFEUgFduS0CTAyxOE7BVabS9929Ue4AQAXEgcpyUUTLgIypa3uiXvN3IlziQeEnBVStBa4ES1zTIIwic4I1z8VFEQoJ9svEklxLsXOJJLsQcZ5DwVvtj3YGo677sNvEtEC6IBwGEeapRENle3VGuvio8OOF4OIMZCTidvBIeDJBPEnUgzrIzUUTWNQIpu90Ne5sOLhDjhOZbOXdClezkgBz3EYkDIA5TExOGaii2zsWjI6nBi8cOP6KKKJrD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" name="AutoShape 8" descr="data:image/jpeg;base64,/9j/4AAQSkZJRgABAQAAAQABAAD/2wCEAAkGBhQSERMUEhIVFBUWFRUVGBUUFBQUFRQUFBUVFBQYFRYXHCYeFxkjGhQUHy8gJCcpLCwsFR4xNTAqNSYrLCkBCQoKDgwOGg8PGiokHyQtKiksLCwpLCksLCwsLCwsLCksLCkpLCwsLCwsLCkpLCksLCwsKSksLCkpLCksLCksLP/AABEIAMYA/gMBIgACEQEDEQH/xAAbAAACAgMBAAAAAAAAAAAAAAACAwEEAAUGB//EAEMQAAEDAgQDBQYCBwcDBQAAAAEAAhEDIQQSMUEFUWFxgZGhsQYTIsHR8DJCBxRScpLh8RUjQ1NigqJzstIWJCUzY//EABoBAAMBAQEBAAAAAAAAAAAAAAABAgMEBQb/xAAxEQACAgEDAwEHAwMFAAAAAAAAAQIRAwQSITFBUXEFExQiMmGBJGKhM7HRFSM0QlL/2gAMAwEAAhEDEQA/AL8ISEcISvhD7YAtQQmqCE7HYooSnFqW5qdjFuCEBNcEJCoACECZCEtTAEIXI2hYQnYCVikhYqAXChGUJCoQBQEJpQkJgKKgonBDlVIASEIamGANYuLnYLQcY4mRRqtIyOaQMwzTOaw5Ba44ObpGeTIsatm4LEORUuAY91ajmd+IOLe2ADPTVbFyJRcJOL7DhJTipLuJhLc1OLUMITG0JLUOVOcEBCtMmhRUFqYWocqqyaFEKITsqzInYHdQhhdDjOFNeZBg9mvatLicGWGCvLlFxFDLGZXWQpAWQoNQC1CQmOCEhAxTglppagyqkUCQgITCEJamAACxEWqCEwFFqFGWoS1UABQlGWqCFQAEKCiIUQmIAtQkJighOwFVWAiDotN7R8Oy4d4kyG6fFqwNJnbRpJ6rd1G2KpcenJUgZvhxDCZvcAttERJG/LVb4JNTVGOeKlB+hqvY4/3LulQnxa36LeOaud9in/DVb1afEOHyXSFaarjLIz0bvDEWQgcEdSoAJJAHMrVYv2hYDDfijfbu5rOEJS6I3nkjD6mbDIhLVQ4JxsYgERle3UbETEjyWyLFU4uD2yFCcckd0egshAm5UJakmNoWiaOwLCEJVAeuTIWqxmIObdWqWPlsGyoYt8rgk00cmOLUuQWgO1+iQ+mJWBygrM6UgS1QGqSFNMwZQUKLQEtwTamqApFIXlQ5UwtQlqZQtRlRlQmAvKoLUxZCdgJLUJanZUMJ2AnKhDU8sUBqqwEFqjKmugCSY7bQtZW9oKLTla4PPJt+QudBqtIxlLoiXJR6ssYkDI7NoGknsAk+i4x/F2vpziKT3Pc10EgZQHA5SwGwj4evVbLGe0bnBzYa3Vu5JkXk8ola0UyZptP5QSDAbBvDetm/cr09Pi2L5/7nnZ8m9/IyhwbEvoFxBgOEEayeznfzW3xftJU/LDAbAj4jI1tt4LQYys2m8jVwItBABjedVGE4ZiK96dNxB/N+Fv8AEdfFd08UJvfOvyedDNOC93C/wX34wG9SoTr+Jxy/7QNY7tVUp8TYJue5ut5uSRC2+D9gnG9WqBzDBJ/iNvIrd4X2Xw9MWp5utT4j4aDwWEtRghwnfodENPqMnLSXqcx7IunEOgGC13WNCJPcuzyo2MAEAADkAAPALIXBnze9luqj09NheGG27F5UJCaQhKxTOgUWoMqeQhLE0xUdxUfbkklyt18LABG6UaPULgMYtUV1BT/cganyS3hBd2LUQjIUQgYJCEBHCOnSneEDsVlkIC1XThI3slPoHkkJSRVyoXMVg0jyPgVLcM4/lPgUclbkVMihwVp1EjUIW0SdAnYbkViFkK63hziYgc78lXZT6T97p2NSQkpOOflpVH7taXCI2EnXorXu1ZHDA+mQ4SHAti4sQeWlk4vlWKTpHlHF+KFxGd5iZAc7OQLa2A8tlr6vGiD/AHfKASL9I63Xf1P0YYc1cz31g0/kzA3/AHyJA6R3rqeE8Dw+Gj3NFjT+0BL/AOMy7zXtPWYIRW1N/wAHjPDnnJtuv5PKuGey3EK8FlI027PqBtMQerhmOu0rb1uG1cK406rml3u2y8Ew4udqM0E6AL1QYgFcJ+khwD2f6mNnawe7flpbvWUdXLPPbSSNceH3XzNtnFcEo+94i0ODXZnvs4Aj4WOjWZ0C9DqYQttpGw2H0XA+zlTLxOgTABqxYQIc0iPOF6tioc2cs9tlPtGTUo+KL0D4l6s0RahLVYeLqK2HLdQuBM9MqliFzU/L0RUsKXGNO3RVuoRUIQlquHCxqkubGypSGIyqW0p0RubdWcLgy7YxHYhyoR19TEyIVd0ISFAK5mcySXQgomMG6hECkUM90LQoOFBOvksa/wAkwgc0yLaFMwd7onYdrdbqyEOIeI7k6FubYlkffyT3tkgA2KoF6u4B0mTc7IQTVKy9TwzeXRMcRoAjcUjNdbOkclthUqbRsJRk8kLyNkj3iLodNjLXsFXdg2OmWgdlk8VUFVS6LVo1zeGAOvcXj+asVMKCAASI5KrXLpAEq80QNVCo2k3w2zWY7MORB23VFtYhWcRVl5M9m/aqblB0wXA0Yozdcn7fVM5ok2jMJ7C06b3K6WFz3thRljHRMF/m0fTyXVpHWVGeeNwZxXDpZjMOXWitRJ7M7Z8l7LiqLsp2aPruvGuJgNxDHN0mmRJmcsCZPYvd6rrGeq7PaPKhL7M8/SPZKS+5oKdCLuhKxT5N7ptUAvJ2lKqU915S6nrg0qoaIG97o6WIJtaOzwVctTsM4NvHZ0VNDGMwX5iYAvKRUeySGs7ySfJOrYyREKmXdU1fcQt7PRb/AIS0mTsAAFoyN5V3D4hxAA2HMol0FJWjtS8FVaxYNhKaymZWPwzeRPXktOWeYqTNXiAJsI7oSYWxr4EH8JPfdIdw9/L0WLizpjNUVJU3VlmCdN7RzUHNNh4BTRW5diPdFLqPT8jnbFZ+rnSPvtToVruUyFbw72ggns8FP6mdABKbT4U46kDzTUWKU41yy06oCJCruejZhcls09IROwe8rR2zFbUVjiUt+I5LMTgI0KXTonlKzdmy29UMoYkyrFWsSEkMPL0WPceSCWk2FQFrptYWVem+NVFaui+A2ts1lemAbJJCsObeUshQdaYkhaL2uZ/dNN/xgWEyHNIj0XQ5FpPa9pGH/wBzdu1b6d/7kScn0M814o4/DpIBFv3jHqvYP1ovY03gtafFoK8h4uwggu/MCO2IXrHCRmoUTzo0z/wavT9o/wBOD9TztF/Vmn9gnKIRuYhXjnrEe6PIoXMI2RqCE7ATlUZE8tQZE7AVCJmILbAKXNQQq6gegTAS/fKucRIVeo48k3PweXHH5LzsUBogfjJ0SaQB1QVLaIcmUoIuUr6ppAVLDVr6KxWdCaaoiUeaGinyEIhTSGYpDUryq3IW1lhrwgqVlV96oNVTvKWMc6ohdiErMToluYVN+C1FFkVVIcqThG6wPd9hLcPYbAQgeQk066CtWhPcSocgYmqFUqVJWPfO6UszpjGgYRMbfRHSYCbrZ02gAQhKxznRSFE7WWk9t6OXCPdrDmHzhdQ960Ptk4HB1h+7/wB7ZWuJJTXqjFybR5Dx8yWntE89F6x7I4MvwWGdMA0mbSbW+S8p44BDT19QV6t7B4r/AONw3Rrh/DVqNHovV1qTwR9f8nHibWeVeDY1uFESQZ7fqkDh9pLu4AH1V6tjRCoPqkyJXiM9SO59SrUYAbFDCdkT8Nw9zug56oRq5JLkpliw0HROV0c8pj0W/wAPhqdMzv8A6jPhyU1eJt5qqMfetvhHOtok2CaMNbR38JK2TcUzW06aQh/tQC2vclZe5+C8KSx1eDdMp1ZGoUl4i8Kjk9QoDrwqzmGQmtqjmjNQcwjqCtBNEarKj50S/eiYSHVIdp4JtiUbLNCnzTC9JD5UGn2ovwKueSalPqQmUaYjWVUfmvF0rO7ke5Ky9ra6mweQojqqYzDYrDUfyKLDYWHMCU8lqwVVGdIaRDsSUlzpUoUjRJIGFBYmQoSHYEImPI3UhqmEBYX6yVqvaEl2Hq/uHRbIhUOM0/8A29X/AKbvRVD6kHB5TxyBTaIMzN+yBfvK7r9H9ScBT6OqD/mT81wfGWzTHd6gfPyXcfo1k4KADatUFh0Yfmva1a/Tfk8/E/1P4OlcEvKrXuDy8VLsHOpXhUenuQlmGneE9r8u8jqUt1FotJ8Ut7eQPjKYdRlR87hVjQk6hWmPAH4b9yS6qZnRIa+wbcPCwho1SqmJcluY7Ug+CY6fc3zqY6JLsOOZ8E1yxphUcnJXcG9R5fJYwNF5nvVnMlObvbuSoqzHV+iH3x5DxVeqRpdLDjsUrLUS8K3d3KBiDCrB5O48FjwdyPBOxbUNGLdzCL3/ADPhZVmhv5iZ6CEz3Q2v22SG0h7qvJ58Qhbf85PzSmj/AEtCsMcWiYHyTE1RNIDqpBHJIL3a+dglMqEH8vmgW0ttpgrGtA2GqT72Ddw7iFjas2EnogKYx/cgDeiY5xDT8I7z6QlQ/m0IBBBk6R980TKYiSZ6ApecDVwPQAoaj+Tie4fVA6bGlzY5HvKocWqg0ao//N/L9ko3P6kFIxMe7qCZJY7/ALTonHqilGjyfit6Z1mRy5grsv0XYhwwlQCY9+7TqymuJ4g4GltIAB7tO1db+i2qPc4hpn/7GEACdWn/AMV7mpX6aXqeZD/kr0O7bVcRZsDqfspTqx5j77VDagFi09iWXzo1eCeskSW83BFTw4dJzadSgy/0QObG6RQ40mjdYzJuJ70jIOaEkICjYVHgDYRtsO3mqX61uXT8kt1QcilZRyTBRo6PMlGoea89/tDGf5lXxd8gh/tHGf5lbxf9F1/D/uRypV2PRRW6oX1J3A7l56eMY0D8VQ9Y/kEl3EsZrnreLk/hn5Q/weh1TOiqvpnmuFHFMWfz1vE/RMbxPFft1vX1CT0r8oqM67HaZTv6wjH3efNcOeKYkD8dbwb37SgbxbEmfjrffaLIWlflFe8+x3mYcz4ohHU+K4NvFsQdalXxakVa1U6moe15PpMIWlfdoW89Ga7oPApjTbfsgrzD3jx+V/jPqFAq1dg4d5nyCr4T9xLkvB6ZUqWv6FLFUbR4hec/rlbTNU7JqfRC7E1dy/wej4R/+hqa8HpjKvZ2wTCwEm0nwK8x95UO9T/l8kBD/wBl/gfqn8H+4XvF4PT3zycfFLrYlrGlzyGtGrnOgDa5XmjnvaP8QdmZsea0+K4rUcHDO7Jyc9xB3EiYN4WkNBuf1cGOTUqC6HpWI9sMIyD7wOzAkZAXac5FpKpVf0hYWCQKk65cgF+U5vNecvZYHLPwi8k3uBbaIhIc6/La8Qu2Ps7F3s45a7IvB6zhvbPCPt77L+81zQO+ITq3tNhbt9/TMggZZdJNtWgjfmvH205MfEekgDvT6ObM24gEXgnQzqEn7NxrlNjjrpvqi5XcTTqW29B8yF0P6MsU1jcTmc1t6RlxA/zButDj/wANTrnnzWq4fSc4uyODSBMnvFj3rpljWXFKLdGLm8eaMkrPY6vGqI1rU+57fkVV/wDU1AaVR3B58w1eXsDqelbMbSCHFvcdZ7ltcLQNWcpa4i5EkEdxGi8+WghHls74auU+K5O0f7X0Raah7GW/5EJbva6hGlT+Af8AkuU/sqp/oHa7+awcOI1dT8T9VPwuHyae9y+DrGe1WHO7h2s+hKaPaSgf8SP9rvouPHDnc6cdp+qhmCJ0qU+4koelxdmylmyd0diOP0P80eDvosPtDQH+KO6fkFx7cATJD225E/RCcAf2/VL4XH5Y/fZPB6Aav38X1SjUH3K0jePNJPYNDuf6G6sUsYHAEHbT1XI8Mo9TpUk+hsC4bgHxSffDNGXrvoSAqVTGgTJAg+F/Va3ifEssOa+7SdvHfciVpDC5OhSyKKs3NZ8SQ38LpdE3bl07plPa8QCJM8j/ACXnmP4k91TOHkGBYHS2mq2VP2le1haYNmiGzpETymT5Lqlop0qOSOtg20+DsqeIblk2vvzmCNFreJcSaGuLXQdLEfibqLAWte/LmVxeL446pmBkNMwAY1k3G94PSOaoPrRoba2m03iDyW2PQU7bMMntBdIo9HpcRaKYl0ExeREC3bopZxilJ/vG7x8Q69F55SrSACRGm0iN3EXA+PXpCMYm5Ntjlj4XA78gND3pvQLuxf6jxwjv6HFqTiYfNxuBFt/DZNdjmRJeMsxJIF9gJFyvOmPkZbfPXTznvKmhVIyjNoTYzY/IxySehj5KXtB+DtMV7S0GlzQ4lwExEAmJAmIWvwHtjLw2qwMBJEh7XRyzCJ5XXO5s3bM221PgoiNvPZax0mNKmjGWsyN2nwegsxTHXaQewtPok4virKUZ3kT98lwrK4GgIPMf0WF+beT1meqxWiV8vg3evdcLk6ji/Gab6Lgx5cfhiDI1Bv0hcjldYWjTXz8Nk2pR3Akd5HVVX1IJHgu3BiWNVE4NRmeR3IsNGoMd94hBUYOc76RH2VmYEmDOpmbC2pkaapL6hMQCSYgRrcj4e9bJMwlJUOpuBkDtl09BAIGnSFBrkH8UQdja2hkdiqUnSdYHXtG30urLq7ekl20850N4JO8qnEhTsv8AEG3qX1c75rTMn8vT+Xqt5iWfGQRqT/NafB1crttCOkxZRifymmdfOgCS6xF+cG/anYaoaZDpg7DVWDi5IbaIiZI1Pfz8EeKoMAkEk+AkCT28tlTl2aIUP+0X0GVuN52kQL8rFUa1YgDM+ewyQqwp8jKw056fNOOOMegp5pz6lj9bdly5neNvJA2oQJmI5G6ZhcGCBmcOyDNtJKIUmNsc02vO+8DSO3+SfyrgVSfLFN4gQDlJE69e1WqGKqZAWva2SdZMx0gwg+AN2kEmLyBP07dUt1aRqBtcW7vEqWk+xcZOPVj6bXC+Y93RWaXEXgfiMbdqqZ7ff2EPvPnqocb6mint6MsjGuB1J1t120QVXHKTfvOo31+7KWVABMfXYqKr8wNu6dwfHSUkueg221yyrhWyNNyZBuiqviAOXj9lG4/DDf6/cwkspczFifX6LTryYcpUiA+Dbx+nVBUdITMp0nUg/L6+KxzJ+vkq4IaYqm8tmCRNrGJ3HbdY19jb5IsoneIUk3MgDs0CoVBUHH+qYKwJ7h0iFNGkbkiyT7uDB3v0UcNmnKQwlsj0H3unVDI2g8zeAdOyFUczSJ6fyUO6mPNG0FKrGvpuBs4ER69o1Q++dkk7HcaWJse5TSoak6bd0+GytsyjWSOVr6/fehuhxi3z0Mw3EARfUDQ+sxpooxBY4Wsb2jfx+7IS4GLD10nyuUtlaPyzprfxWe1dUabnW1lcYckxzuOzmiGDInePLbTtW54bxsU2Pb7sEuET06nUDputS8w6RMbRyVKcm2mqIlCCSadifdmJg9/T+qCT2Hs2+Wit/rJdrPiO1EBNy0cvn6K93kjYn0NniTcGy52ozWNifVbJ1WN9UHvGgax3W8lnjuJrmayGv3uY7tuxWKNaAAdOv3ZXK2DaQC14eIk5QQ5vMQRNkgYdoMXkRIjdab00Ze7lFiw29kJpmba9pVr9XBNuQ085+/RFmHWDvyCncVs8lYMRklGWdR4j01WDuSsNpXc2f6ITT7vJWnMtPnG6EtVKRLgSzCmNR/VRUZAWLFKds0cUkCAY8Uxoj1+/BYsQyUC48rSChItf7t6KViYmQGyY6culvRYxg367+v0WLENjSBOv3tZRkmPu6xYmR3HNqankh95N/vosWJUW2xlJ8/Y6yltc0EG9o0tpuCpWIK7AMeSXdInmdte0ysfUkffYsWJmd8CRWIKMVNTr2qFitozTYdN+w70Tnaxp9/RSsUPqWnwGxoB0Og8xJUvqbD7Ogv2QoWKe5pdISRKWTe9/ksWK0ZMJzPlE9T5I8G+SY2k+p++1YsQ+g19SMc8gzP3ElSMQ4gXtBgdLn5KViKQ7ZlJ5LMx0zREcoM+eiaKwg3PgOfftHmsWKWik2g6Fa8ZnCwO2wk+iq1X6EHXmpWJJclTfyn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3" name="Picture 12" descr="http://water.aiche.org/webfm_send/7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3717032"/>
            <a:ext cx="2880319" cy="3140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t3.gstatic.com/images?q=tbn:ANd9GcSVXa39CRIH14JNfO-4XtAQrfaN9bfX4QnpNgypHaqQMTFTvV7Tyw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3717032"/>
            <a:ext cx="2915816" cy="3140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14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106</TotalTime>
  <Words>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Summer</vt:lpstr>
      <vt:lpstr>Sign and Symbol</vt:lpstr>
      <vt:lpstr>SIGN </vt:lpstr>
      <vt:lpstr> SYMBOL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 and Symbol</dc:title>
  <dc:creator>marie</dc:creator>
  <cp:lastModifiedBy>marie</cp:lastModifiedBy>
  <cp:revision>8</cp:revision>
  <dcterms:created xsi:type="dcterms:W3CDTF">2012-11-09T18:59:38Z</dcterms:created>
  <dcterms:modified xsi:type="dcterms:W3CDTF">2012-11-10T01:41:04Z</dcterms:modified>
</cp:coreProperties>
</file>