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F0B39-D270-4D6A-AECA-9E05EFB61290}" type="datetimeFigureOut">
              <a:rPr lang="en-US" smtClean="0"/>
              <a:t>9/27/2009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9D06E-AE6B-4815-8728-93323A22A6C9}" type="slidenum">
              <a:rPr lang="en-IE" smtClean="0"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B\Pictures\Microsoft Clip Organizer\j0432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7158" y="357166"/>
            <a:ext cx="8400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Religion in a Changing World.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928802"/>
            <a:ext cx="38576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 smtClean="0">
                <a:solidFill>
                  <a:schemeClr val="bg1"/>
                </a:solidFill>
              </a:rPr>
              <a:t>In the past, Irish Catholics expressed their faith by regularly attending Mass and the sacraments, and participating in the following devotional practices:</a:t>
            </a:r>
            <a:endParaRPr lang="en-IE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78581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dirty="0" smtClean="0"/>
              <a:t>The Pope and the Bishops worked together to find new ways of bringing the teaching of Jesus closer to people in the modern age.</a:t>
            </a:r>
            <a:endParaRPr lang="en-IE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5918" y="357166"/>
            <a:ext cx="5547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Role of Lay People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571612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 smtClean="0"/>
              <a:t>The role of lay people in the Catholic church was greatly increased to help them feel more connected to the Church.</a:t>
            </a:r>
            <a:endParaRPr lang="en-IE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85720" y="2857496"/>
            <a:ext cx="6030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Ministers of the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eucharist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4" name="Picture 2" descr="C:\Users\PB\Pictures\Microsoft Clip Organizer\j03138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7924" y="2428868"/>
            <a:ext cx="1500198" cy="15001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643174" y="4286256"/>
            <a:ext cx="5139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Ministers of the word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195" name="Picture 3" descr="C:\Users\PB\Pictures\Microsoft Clip Organizer\j040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3786190"/>
            <a:ext cx="1662482" cy="1632014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857356" y="5500702"/>
            <a:ext cx="505055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Liturgy preparation &amp;</a:t>
            </a:r>
          </a:p>
          <a:p>
            <a:pPr algn="ctr"/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Parish councils.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B\Pictures\Microsoft Clip Organizer\j04351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357430"/>
            <a:ext cx="4006870" cy="278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571736" y="428604"/>
            <a:ext cx="3349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Rosary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500042"/>
            <a:ext cx="6062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Stations of the Cross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PB\Pictures\Microsoft Clip Organizer\j04001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714488"/>
            <a:ext cx="2803890" cy="4203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0298" y="428604"/>
            <a:ext cx="37301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Stations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C:\Users\PB\Pictures\Microsoft Clip Organizer\j0430616.jpg"/>
          <p:cNvPicPr>
            <a:picLocks noChangeAspect="1" noChangeArrowheads="1"/>
          </p:cNvPicPr>
          <p:nvPr/>
        </p:nvPicPr>
        <p:blipFill>
          <a:blip r:embed="rId2"/>
          <a:srcRect l="14706" r="16176"/>
          <a:stretch>
            <a:fillRect/>
          </a:stretch>
        </p:blipFill>
        <p:spPr bwMode="auto">
          <a:xfrm>
            <a:off x="2428860" y="1643050"/>
            <a:ext cx="3975394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428604"/>
            <a:ext cx="3682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Angelus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PB\Pictures\Microsoft Clip Organizer\j043367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643050"/>
            <a:ext cx="2281250" cy="4255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36" y="357166"/>
            <a:ext cx="36263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Benediction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PB\Pictures\Microsoft Clip Organizer\j043606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571612"/>
            <a:ext cx="3929089" cy="446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428604"/>
            <a:ext cx="55636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Parish Mission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PB\Pictures\Microsoft Clip Organizer\j0409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3382127" cy="5019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285728"/>
            <a:ext cx="521161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Factors that caused</a:t>
            </a:r>
          </a:p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change in Mass attendance</a:t>
            </a:r>
          </a:p>
          <a:p>
            <a:pPr algn="ctr"/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 devotional Practice: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857364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1. The influence of the huge movement of people from the countryside to towns and cities in search of work. This led to a decline in religious practice in rural areas.</a:t>
            </a:r>
            <a:endParaRPr lang="en-IE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335756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2. The influence of film and media. They presented images, values and behaviour that were different from people’s religious values and way of life.</a:t>
            </a:r>
            <a:endParaRPr lang="en-IE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786322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3. The influence of economic prosperity. People work longer ours and may not have the time, energy or inclination to practice their faith.</a:t>
            </a:r>
            <a:endParaRPr lang="en-I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357166"/>
            <a:ext cx="8024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Second Vatican Council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 smtClean="0"/>
              <a:t>… a meeting of 2,600 bishops in Rome from 1962 – 1965. It has had an enormous influence on the religious practice of Roman Catholics in the last fifty years.</a:t>
            </a:r>
            <a:endParaRPr lang="en-IE" sz="2400" dirty="0"/>
          </a:p>
        </p:txBody>
      </p:sp>
      <p:sp>
        <p:nvSpPr>
          <p:cNvPr id="4" name="Rectangle 3"/>
          <p:cNvSpPr/>
          <p:nvPr/>
        </p:nvSpPr>
        <p:spPr>
          <a:xfrm>
            <a:off x="2000232" y="2786058"/>
            <a:ext cx="4565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Mass in English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5786" y="3714752"/>
            <a:ext cx="72465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Priest faces congregation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5852" y="4500570"/>
            <a:ext cx="60981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Female Altar Servers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00100" y="5500702"/>
            <a:ext cx="66288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rgbClr val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Changes to the Church</a:t>
            </a:r>
            <a:endParaRPr lang="en-US" sz="5400" b="1" cap="none" spc="0" dirty="0">
              <a:ln w="19050">
                <a:solidFill>
                  <a:srgbClr val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260</Words>
  <Application>Microsoft Office PowerPoint</Application>
  <PresentationFormat>On-screen Show (4:3)</PresentationFormat>
  <Paragraphs>27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PB</dc:creator>
  <cp:lastModifiedBy>PB</cp:lastModifiedBy>
  <cp:revision>5</cp:revision>
  <dcterms:created xsi:type="dcterms:W3CDTF">2009-09-27T16:53:23Z</dcterms:created>
  <dcterms:modified xsi:type="dcterms:W3CDTF">2009-09-27T17:34:24Z</dcterms:modified>
</cp:coreProperties>
</file>