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2" r:id="rId6"/>
    <p:sldId id="263" r:id="rId7"/>
    <p:sldId id="261"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44BF1-FBA9-413D-915C-76FA7A30443F}" type="datetimeFigureOut">
              <a:rPr lang="en-IE" smtClean="0"/>
              <a:t>22/01/2013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F14CC-656A-40B0-991F-0B0139887EB0}" type="slidenum">
              <a:rPr lang="en-IE" smtClean="0"/>
              <a:t>‹#›</a:t>
            </a:fld>
            <a:endParaRPr lang="en-IE"/>
          </a:p>
        </p:txBody>
      </p:sp>
    </p:spTree>
    <p:extLst>
      <p:ext uri="{BB962C8B-B14F-4D97-AF65-F5344CB8AC3E}">
        <p14:creationId xmlns:p14="http://schemas.microsoft.com/office/powerpoint/2010/main" val="303809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Synagogue</a:t>
            </a:r>
            <a:r>
              <a:rPr lang="en-IE" baseline="0" dirty="0" smtClean="0"/>
              <a:t> – probably represent the synagogue at Capernaum. The men met in the inner room and the balcony was the place for women.</a:t>
            </a:r>
            <a:endParaRPr lang="en-IE" dirty="0"/>
          </a:p>
        </p:txBody>
      </p:sp>
      <p:sp>
        <p:nvSpPr>
          <p:cNvPr id="4" name="Slide Number Placeholder 3"/>
          <p:cNvSpPr>
            <a:spLocks noGrp="1"/>
          </p:cNvSpPr>
          <p:nvPr>
            <p:ph type="sldNum" sz="quarter" idx="10"/>
          </p:nvPr>
        </p:nvSpPr>
        <p:spPr/>
        <p:txBody>
          <a:bodyPr/>
          <a:lstStyle/>
          <a:p>
            <a:fld id="{3BFF14CC-656A-40B0-991F-0B0139887EB0}" type="slidenum">
              <a:rPr lang="en-IE" smtClean="0"/>
              <a:t>4</a:t>
            </a:fld>
            <a:endParaRPr lang="en-IE"/>
          </a:p>
        </p:txBody>
      </p:sp>
    </p:spTree>
    <p:extLst>
      <p:ext uri="{BB962C8B-B14F-4D97-AF65-F5344CB8AC3E}">
        <p14:creationId xmlns:p14="http://schemas.microsoft.com/office/powerpoint/2010/main" val="28939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The</a:t>
            </a:r>
            <a:r>
              <a:rPr lang="en-IE" baseline="0" dirty="0" smtClean="0"/>
              <a:t> Temple in Jerusalem was a magnificent building. It was very large and could hold several thousand people. The temple was probably the biggest building most people had ever seen. It was very ornate inside and out. The walls and pillars of pale stone were covered in gold. </a:t>
            </a:r>
            <a:br>
              <a:rPr lang="en-IE" baseline="0" dirty="0" smtClean="0"/>
            </a:br>
            <a:r>
              <a:rPr lang="en-IE" baseline="0" dirty="0" smtClean="0"/>
              <a:t/>
            </a:r>
            <a:br>
              <a:rPr lang="en-IE" baseline="0" dirty="0" smtClean="0"/>
            </a:br>
            <a:r>
              <a:rPr lang="en-IE" baseline="0" dirty="0" smtClean="0"/>
              <a:t>The temple was  a sacred building. Jews believed it was a dwelling place of God. It was built originally to house the ark of the covenant, a chest containing the stone tablets on which the Ten Commandments were written. Jewish families went to the temple once a year, on the feast of Passover, to pray and  offer sacrifice to God. </a:t>
            </a:r>
            <a:br>
              <a:rPr lang="en-IE" baseline="0" dirty="0" smtClean="0"/>
            </a:br>
            <a:r>
              <a:rPr lang="en-IE" baseline="0" dirty="0" smtClean="0"/>
              <a:t>The temples courtyard was a market place called the Court of Gentiles. It was here that Jewish Pilgrims changed their Roman coins into Temple currency and bought birds and animals for sacrifice. The temple priests took these offerings and sacrificed them on the altar in the courts of the priests. </a:t>
            </a:r>
            <a:br>
              <a:rPr lang="en-IE" baseline="0" dirty="0" smtClean="0"/>
            </a:br>
            <a:r>
              <a:rPr lang="en-IE" baseline="0" dirty="0" smtClean="0"/>
              <a:t>The most important part of the temple was the Sanctuary. Inside there was a special place called the Holy of Holies. A large curtain covered it’s entrance and no one, except the High Priest, was allowed to enter. He went inside once a year to offer sacrifice to God and to pray for forgiveness for all the people. The temple in Jerusalem was destroyed by the Romans  in 70CE. Part of one wall is all that remains. It is the holiest place in </a:t>
            </a:r>
            <a:endParaRPr lang="en-IE" dirty="0" smtClean="0"/>
          </a:p>
          <a:p>
            <a:endParaRPr lang="en-IE" dirty="0"/>
          </a:p>
        </p:txBody>
      </p:sp>
      <p:sp>
        <p:nvSpPr>
          <p:cNvPr id="4" name="Slide Number Placeholder 3"/>
          <p:cNvSpPr>
            <a:spLocks noGrp="1"/>
          </p:cNvSpPr>
          <p:nvPr>
            <p:ph type="sldNum" sz="quarter" idx="10"/>
          </p:nvPr>
        </p:nvSpPr>
        <p:spPr/>
        <p:txBody>
          <a:bodyPr/>
          <a:lstStyle/>
          <a:p>
            <a:fld id="{3BFF14CC-656A-40B0-991F-0B0139887EB0}" type="slidenum">
              <a:rPr lang="en-IE" smtClean="0"/>
              <a:t>5</a:t>
            </a:fld>
            <a:endParaRPr lang="en-IE"/>
          </a:p>
        </p:txBody>
      </p:sp>
    </p:spTree>
    <p:extLst>
      <p:ext uri="{BB962C8B-B14F-4D97-AF65-F5344CB8AC3E}">
        <p14:creationId xmlns:p14="http://schemas.microsoft.com/office/powerpoint/2010/main" val="42478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FF14CC-656A-40B0-991F-0B0139887EB0}" type="slidenum">
              <a:rPr lang="en-IE" smtClean="0"/>
              <a:t>7</a:t>
            </a:fld>
            <a:endParaRPr lang="en-IE"/>
          </a:p>
        </p:txBody>
      </p:sp>
    </p:spTree>
    <p:extLst>
      <p:ext uri="{BB962C8B-B14F-4D97-AF65-F5344CB8AC3E}">
        <p14:creationId xmlns:p14="http://schemas.microsoft.com/office/powerpoint/2010/main" val="427722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D52AED6-6EE1-48C2-8BAE-C56E74E65E10}" type="datetimeFigureOut">
              <a:rPr lang="en-IE" smtClean="0"/>
              <a:t>22/01/2013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220998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D52AED6-6EE1-48C2-8BAE-C56E74E65E10}" type="datetimeFigureOut">
              <a:rPr lang="en-IE" smtClean="0"/>
              <a:t>22/01/2013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122308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D52AED6-6EE1-48C2-8BAE-C56E74E65E10}" type="datetimeFigureOut">
              <a:rPr lang="en-IE" smtClean="0"/>
              <a:t>22/01/2013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75839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D52AED6-6EE1-48C2-8BAE-C56E74E65E10}" type="datetimeFigureOut">
              <a:rPr lang="en-IE" smtClean="0"/>
              <a:t>22/01/2013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418931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52AED6-6EE1-48C2-8BAE-C56E74E65E10}" type="datetimeFigureOut">
              <a:rPr lang="en-IE" smtClean="0"/>
              <a:t>22/01/2013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77599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D52AED6-6EE1-48C2-8BAE-C56E74E65E10}" type="datetimeFigureOut">
              <a:rPr lang="en-IE" smtClean="0"/>
              <a:t>22/01/2013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162941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D52AED6-6EE1-48C2-8BAE-C56E74E65E10}" type="datetimeFigureOut">
              <a:rPr lang="en-IE" smtClean="0"/>
              <a:t>22/01/2013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98691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D52AED6-6EE1-48C2-8BAE-C56E74E65E10}" type="datetimeFigureOut">
              <a:rPr lang="en-IE" smtClean="0"/>
              <a:t>22/01/2013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375523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2AED6-6EE1-48C2-8BAE-C56E74E65E10}" type="datetimeFigureOut">
              <a:rPr lang="en-IE" smtClean="0"/>
              <a:t>22/01/2013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192368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2AED6-6EE1-48C2-8BAE-C56E74E65E10}" type="datetimeFigureOut">
              <a:rPr lang="en-IE" smtClean="0"/>
              <a:t>22/01/2013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143362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2AED6-6EE1-48C2-8BAE-C56E74E65E10}" type="datetimeFigureOut">
              <a:rPr lang="en-IE" smtClean="0"/>
              <a:t>22/01/2013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AD08B28-1B24-4FFE-AD8E-95D6B8BA354D}" type="slidenum">
              <a:rPr lang="en-IE" smtClean="0"/>
              <a:t>‹#›</a:t>
            </a:fld>
            <a:endParaRPr lang="en-IE"/>
          </a:p>
        </p:txBody>
      </p:sp>
    </p:spTree>
    <p:extLst>
      <p:ext uri="{BB962C8B-B14F-4D97-AF65-F5344CB8AC3E}">
        <p14:creationId xmlns:p14="http://schemas.microsoft.com/office/powerpoint/2010/main" val="20151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2AED6-6EE1-48C2-8BAE-C56E74E65E10}" type="datetimeFigureOut">
              <a:rPr lang="en-IE" smtClean="0"/>
              <a:t>22/01/2013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08B28-1B24-4FFE-AD8E-95D6B8BA354D}" type="slidenum">
              <a:rPr lang="en-IE" smtClean="0"/>
              <a:t>‹#›</a:t>
            </a:fld>
            <a:endParaRPr lang="en-IE"/>
          </a:p>
        </p:txBody>
      </p:sp>
    </p:spTree>
    <p:extLst>
      <p:ext uri="{BB962C8B-B14F-4D97-AF65-F5344CB8AC3E}">
        <p14:creationId xmlns:p14="http://schemas.microsoft.com/office/powerpoint/2010/main" val="228359142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b="1" dirty="0" smtClean="0">
                <a:effectLst>
                  <a:outerShdw blurRad="38100" dist="38100" dir="2700000" algn="tl">
                    <a:srgbClr val="000000">
                      <a:alpha val="43137"/>
                    </a:srgbClr>
                  </a:outerShdw>
                </a:effectLst>
              </a:rPr>
              <a:t>Jewish Religion</a:t>
            </a:r>
            <a:endParaRPr lang="en-IE"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IE" b="1" i="1" dirty="0" smtClean="0"/>
              <a:t>Places of Worship at the time of Jesus</a:t>
            </a:r>
            <a:endParaRPr lang="en-IE" b="1" i="1" dirty="0"/>
          </a:p>
        </p:txBody>
      </p:sp>
    </p:spTree>
    <p:extLst>
      <p:ext uri="{BB962C8B-B14F-4D97-AF65-F5344CB8AC3E}">
        <p14:creationId xmlns:p14="http://schemas.microsoft.com/office/powerpoint/2010/main" val="169426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355975" cy="1096888"/>
          </a:xfrm>
        </p:spPr>
        <p:txBody>
          <a:bodyPr/>
          <a:lstStyle/>
          <a:p>
            <a:r>
              <a:rPr lang="en-IE" b="1" dirty="0" smtClean="0">
                <a:effectLst>
                  <a:outerShdw blurRad="38100" dist="38100" dir="2700000" algn="tl">
                    <a:srgbClr val="000000">
                      <a:alpha val="43137"/>
                    </a:srgbClr>
                  </a:outerShdw>
                </a:effectLst>
              </a:rPr>
              <a:t>“Amazing places”</a:t>
            </a:r>
            <a:endParaRPr lang="en-IE"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854" y="1059873"/>
            <a:ext cx="4558145" cy="5897519"/>
          </a:xfrm>
        </p:spPr>
        <p:txBody>
          <a:bodyPr>
            <a:normAutofit fontScale="92500" lnSpcReduction="10000"/>
          </a:bodyPr>
          <a:lstStyle/>
          <a:p>
            <a:pPr marL="0" indent="0">
              <a:buNone/>
            </a:pPr>
            <a:r>
              <a:rPr lang="en-IE" dirty="0" smtClean="0"/>
              <a:t>We are surrounded by buildings of all shapes and sizes. If we stop to think about  it, some of them are quite impressive, even the older ones. </a:t>
            </a:r>
          </a:p>
          <a:p>
            <a:pPr marL="0" indent="0">
              <a:buNone/>
            </a:pPr>
            <a:endParaRPr lang="en-IE" dirty="0"/>
          </a:p>
          <a:p>
            <a:pPr>
              <a:buFontTx/>
              <a:buChar char="-"/>
            </a:pPr>
            <a:r>
              <a:rPr lang="en-IE" dirty="0" smtClean="0"/>
              <a:t>What is the most awesome place you have ever been in? </a:t>
            </a:r>
          </a:p>
          <a:p>
            <a:pPr>
              <a:buFontTx/>
              <a:buChar char="-"/>
            </a:pPr>
            <a:r>
              <a:rPr lang="en-IE" dirty="0" smtClean="0"/>
              <a:t>What was it like? </a:t>
            </a:r>
          </a:p>
          <a:p>
            <a:pPr>
              <a:buFontTx/>
              <a:buChar char="-"/>
            </a:pPr>
            <a:r>
              <a:rPr lang="en-IE" dirty="0" smtClean="0"/>
              <a:t>What happens there?</a:t>
            </a:r>
            <a:endParaRPr lang="en-IE" dirty="0"/>
          </a:p>
        </p:txBody>
      </p:sp>
      <p:pic>
        <p:nvPicPr>
          <p:cNvPr id="1029" name="Picture 5" descr="C:\Users\marie\Pictures\3578502438_6da8355b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0"/>
            <a:ext cx="4716016" cy="22048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ie\Pictures\Trinityentranc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204864"/>
            <a:ext cx="471601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arie\Pictures\Four-courts-Dublin_August052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581128"/>
            <a:ext cx="4716016"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59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e\Pictures\Rome pics\P10203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80928"/>
            <a:ext cx="4572000" cy="40770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e\Pictures\Rome pics\P10204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28396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arie\Pictures\Rome pics\P10203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0"/>
            <a:ext cx="4860032" cy="32129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rie\Pictures\Rome pics\P10204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3212976"/>
            <a:ext cx="4860032"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4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 y="332656"/>
            <a:ext cx="5291336" cy="792088"/>
          </a:xfrm>
        </p:spPr>
        <p:txBody>
          <a:bodyPr/>
          <a:lstStyle/>
          <a:p>
            <a:r>
              <a:rPr lang="en-IE" b="1" dirty="0" smtClean="0">
                <a:effectLst>
                  <a:outerShdw blurRad="38100" dist="38100" dir="2700000" algn="tl">
                    <a:srgbClr val="000000">
                      <a:alpha val="43137"/>
                    </a:srgbClr>
                  </a:outerShdw>
                </a:effectLst>
              </a:rPr>
              <a:t>Ancient Judaism</a:t>
            </a:r>
            <a:endParaRPr lang="en-IE"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5124" y="1267023"/>
            <a:ext cx="4388296" cy="661640"/>
          </a:xfrm>
        </p:spPr>
        <p:txBody>
          <a:bodyPr>
            <a:noAutofit/>
          </a:bodyPr>
          <a:lstStyle/>
          <a:p>
            <a:pPr marL="0" indent="0" algn="ctr">
              <a:buNone/>
            </a:pPr>
            <a:r>
              <a:rPr lang="en-IE" sz="3200" b="1" dirty="0"/>
              <a:t>T</a:t>
            </a:r>
            <a:r>
              <a:rPr lang="en-IE" sz="3200" b="1" dirty="0" smtClean="0"/>
              <a:t>he Synagogues </a:t>
            </a:r>
            <a:endParaRPr lang="en-IE" sz="3200" b="1" dirty="0"/>
          </a:p>
        </p:txBody>
      </p:sp>
      <p:pic>
        <p:nvPicPr>
          <p:cNvPr id="4098" name="Picture 2" descr="C:\Users\marie\Pictures\jerusalem_solomon_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663"/>
            <a:ext cx="4644008" cy="49293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1343888"/>
            <a:ext cx="4536504" cy="584775"/>
          </a:xfrm>
          <a:prstGeom prst="rect">
            <a:avLst/>
          </a:prstGeom>
          <a:noFill/>
        </p:spPr>
        <p:txBody>
          <a:bodyPr wrap="square" rtlCol="0">
            <a:spAutoFit/>
          </a:bodyPr>
          <a:lstStyle/>
          <a:p>
            <a:r>
              <a:rPr lang="en-IE" sz="3200" b="1" dirty="0" smtClean="0"/>
              <a:t>The Temple in Jerusalem </a:t>
            </a:r>
            <a:endParaRPr lang="en-IE" sz="3200" b="1" dirty="0"/>
          </a:p>
        </p:txBody>
      </p:sp>
      <p:pic>
        <p:nvPicPr>
          <p:cNvPr id="4099" name="Picture 3" descr="C:\Users\marie\Pictures\synagog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928663"/>
            <a:ext cx="4499992" cy="492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47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5122" name="Picture 2" descr="C:\Users\marie\Pictures\temple-of-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61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476672"/>
            <a:ext cx="3600400" cy="5632311"/>
          </a:xfrm>
          <a:prstGeom prst="rect">
            <a:avLst/>
          </a:prstGeom>
          <a:noFill/>
        </p:spPr>
        <p:txBody>
          <a:bodyPr wrap="square" rtlCol="0">
            <a:spAutoFit/>
          </a:bodyPr>
          <a:lstStyle/>
          <a:p>
            <a:r>
              <a:rPr lang="en-IE" sz="6000" b="1" dirty="0" smtClean="0"/>
              <a:t>What is the name of the remaining wall of the Temple?</a:t>
            </a:r>
            <a:endParaRPr lang="en-IE" sz="6000" b="1" dirty="0"/>
          </a:p>
        </p:txBody>
      </p:sp>
      <p:pic>
        <p:nvPicPr>
          <p:cNvPr id="6148" name="Picture 4" descr="http://www.sacred-destinations.com/israel/images/jerusalem/western-wall/resized/view-c-zyz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0"/>
            <a:ext cx="5004048"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29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IE" b="1" dirty="0" smtClean="0">
                <a:effectLst>
                  <a:outerShdw blurRad="38100" dist="38100" dir="2700000" algn="tl">
                    <a:srgbClr val="000000">
                      <a:alpha val="43137"/>
                    </a:srgbClr>
                  </a:outerShdw>
                </a:effectLst>
              </a:rPr>
              <a:t>Questions on video!</a:t>
            </a:r>
            <a:endParaRPr lang="en-IE"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68760"/>
            <a:ext cx="4186808" cy="5184576"/>
          </a:xfrm>
        </p:spPr>
        <p:txBody>
          <a:bodyPr>
            <a:normAutofit fontScale="92500" lnSpcReduction="20000"/>
          </a:bodyPr>
          <a:lstStyle/>
          <a:p>
            <a:r>
              <a:rPr lang="en-IE" dirty="0" smtClean="0"/>
              <a:t>What were the people doing in the temple? </a:t>
            </a:r>
          </a:p>
          <a:p>
            <a:r>
              <a:rPr lang="en-IE" dirty="0" smtClean="0"/>
              <a:t>Why was Jesus angry with the people in the Temple? </a:t>
            </a:r>
          </a:p>
          <a:p>
            <a:r>
              <a:rPr lang="en-IE" dirty="0" smtClean="0"/>
              <a:t>How long did the Temple take to build? </a:t>
            </a:r>
          </a:p>
          <a:p>
            <a:r>
              <a:rPr lang="en-IE" dirty="0" smtClean="0"/>
              <a:t>What temple was Jesus speaking of when he said he would rebuild the temple in three days? </a:t>
            </a:r>
          </a:p>
          <a:p>
            <a:pPr marL="0" indent="0">
              <a:buNone/>
            </a:pPr>
            <a:endParaRPr lang="en-IE" dirty="0"/>
          </a:p>
        </p:txBody>
      </p:sp>
      <p:pic>
        <p:nvPicPr>
          <p:cNvPr id="9218" name="Picture 2" descr="C:\Users\marie\Pictures\vide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196752"/>
            <a:ext cx="475252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12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79912" cy="908720"/>
          </a:xfrm>
        </p:spPr>
        <p:txBody>
          <a:bodyPr/>
          <a:lstStyle/>
          <a:p>
            <a:r>
              <a:rPr lang="en-IE" b="1" dirty="0" smtClean="0">
                <a:effectLst>
                  <a:outerShdw blurRad="38100" dist="38100" dir="2700000" algn="tl">
                    <a:srgbClr val="000000">
                      <a:alpha val="43137"/>
                    </a:srgbClr>
                  </a:outerShdw>
                </a:effectLst>
              </a:rPr>
              <a:t>Synagogue</a:t>
            </a:r>
            <a:endParaRPr lang="en-IE" dirty="0"/>
          </a:p>
        </p:txBody>
      </p:sp>
      <p:sp>
        <p:nvSpPr>
          <p:cNvPr id="3" name="Content Placeholder 2"/>
          <p:cNvSpPr>
            <a:spLocks noGrp="1"/>
          </p:cNvSpPr>
          <p:nvPr>
            <p:ph sz="half" idx="1"/>
          </p:nvPr>
        </p:nvSpPr>
        <p:spPr>
          <a:xfrm>
            <a:off x="457200" y="1412776"/>
            <a:ext cx="4038600" cy="4713387"/>
          </a:xfrm>
        </p:spPr>
        <p:txBody>
          <a:bodyPr/>
          <a:lstStyle/>
          <a:p>
            <a:pPr marL="0" indent="0">
              <a:buNone/>
            </a:pPr>
            <a:endParaRPr lang="en-IE" dirty="0"/>
          </a:p>
        </p:txBody>
      </p:sp>
      <p:pic>
        <p:nvPicPr>
          <p:cNvPr id="5" name="Picture 2" descr="C:\Users\marie\Pictures\Synagogue_465x256.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07880" y="23912"/>
            <a:ext cx="4211960" cy="504056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marie\Pictures\NazVil-1176-1024x6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4860032" cy="60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98132" y="5157192"/>
            <a:ext cx="4283968" cy="1384995"/>
          </a:xfrm>
          <a:prstGeom prst="rect">
            <a:avLst/>
          </a:prstGeom>
          <a:noFill/>
        </p:spPr>
        <p:txBody>
          <a:bodyPr wrap="square" rtlCol="0">
            <a:spAutoFit/>
          </a:bodyPr>
          <a:lstStyle/>
          <a:p>
            <a:r>
              <a:rPr lang="en-IE" sz="2800" dirty="0" smtClean="0"/>
              <a:t>Synagogue – what it would have looked like at the time of Jesus. </a:t>
            </a:r>
            <a:endParaRPr lang="en-IE" sz="2800" dirty="0"/>
          </a:p>
        </p:txBody>
      </p:sp>
    </p:spTree>
    <p:extLst>
      <p:ext uri="{BB962C8B-B14F-4D97-AF65-F5344CB8AC3E}">
        <p14:creationId xmlns:p14="http://schemas.microsoft.com/office/powerpoint/2010/main" val="1821300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233</Words>
  <Application>Microsoft Office PowerPoint</Application>
  <PresentationFormat>On-screen Show (4:3)</PresentationFormat>
  <Paragraphs>24</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Jewish Religion</vt:lpstr>
      <vt:lpstr>“Amazing places”</vt:lpstr>
      <vt:lpstr>PowerPoint Presentation</vt:lpstr>
      <vt:lpstr>Ancient Judaism</vt:lpstr>
      <vt:lpstr>PowerPoint Presentation</vt:lpstr>
      <vt:lpstr>PowerPoint Presentation</vt:lpstr>
      <vt:lpstr>Questions on video!</vt:lpstr>
      <vt:lpstr>Synagogue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Religion</dc:title>
  <dc:creator>marie</dc:creator>
  <cp:lastModifiedBy>marie</cp:lastModifiedBy>
  <cp:revision>36</cp:revision>
  <dcterms:created xsi:type="dcterms:W3CDTF">2013-01-21T14:12:51Z</dcterms:created>
  <dcterms:modified xsi:type="dcterms:W3CDTF">2013-01-22T11:28:06Z</dcterms:modified>
</cp:coreProperties>
</file>